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60" r:id="rId4"/>
    <p:sldId id="261" r:id="rId5"/>
    <p:sldId id="263" r:id="rId6"/>
    <p:sldId id="262" r:id="rId7"/>
    <p:sldId id="264" r:id="rId8"/>
    <p:sldId id="265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commentAuthors" Target="commentAuthors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